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66" r:id="rId4"/>
    <p:sldId id="267" r:id="rId5"/>
    <p:sldId id="268" r:id="rId6"/>
    <p:sldId id="269" r:id="rId7"/>
    <p:sldId id="270" r:id="rId8"/>
    <p:sldId id="271" r:id="rId9"/>
    <p:sldId id="265" r:id="rId10"/>
    <p:sldId id="272" r:id="rId11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46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png"/><Relationship Id="rId7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tags" Target="../tags/tag3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image" Target="../media/image8.png"/><Relationship Id="rId7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tags" Target="../tags/tag7.xml"/><Relationship Id="rId4" Type="http://schemas.openxmlformats.org/officeDocument/2006/relationships/image" Target="../media/image6.png"/><Relationship Id="rId3" Type="http://schemas.openxmlformats.org/officeDocument/2006/relationships/tags" Target="../tags/tag6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14.xml"/><Relationship Id="rId7" Type="http://schemas.openxmlformats.org/officeDocument/2006/relationships/image" Target="../media/image11.png"/><Relationship Id="rId6" Type="http://schemas.openxmlformats.org/officeDocument/2006/relationships/tags" Target="../tags/tag13.xml"/><Relationship Id="rId5" Type="http://schemas.openxmlformats.org/officeDocument/2006/relationships/image" Target="../media/image10.png"/><Relationship Id="rId4" Type="http://schemas.openxmlformats.org/officeDocument/2006/relationships/tags" Target="../tags/tag12.xml"/><Relationship Id="rId3" Type="http://schemas.openxmlformats.org/officeDocument/2006/relationships/image" Target="../media/image9.png"/><Relationship Id="rId2" Type="http://schemas.openxmlformats.org/officeDocument/2006/relationships/tags" Target="../tags/tag1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5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20.xml"/><Relationship Id="rId7" Type="http://schemas.openxmlformats.org/officeDocument/2006/relationships/image" Target="../media/image15.png"/><Relationship Id="rId6" Type="http://schemas.openxmlformats.org/officeDocument/2006/relationships/tags" Target="../tags/tag19.xml"/><Relationship Id="rId5" Type="http://schemas.openxmlformats.org/officeDocument/2006/relationships/image" Target="../media/image14.png"/><Relationship Id="rId4" Type="http://schemas.openxmlformats.org/officeDocument/2006/relationships/tags" Target="../tags/tag18.xml"/><Relationship Id="rId3" Type="http://schemas.openxmlformats.org/officeDocument/2006/relationships/image" Target="../media/image13.png"/><Relationship Id="rId2" Type="http://schemas.openxmlformats.org/officeDocument/2006/relationships/tags" Target="../tags/tag1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1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26.xml"/><Relationship Id="rId7" Type="http://schemas.openxmlformats.org/officeDocument/2006/relationships/image" Target="../media/image19.png"/><Relationship Id="rId6" Type="http://schemas.openxmlformats.org/officeDocument/2006/relationships/tags" Target="../tags/tag25.xml"/><Relationship Id="rId5" Type="http://schemas.openxmlformats.org/officeDocument/2006/relationships/image" Target="../media/image18.png"/><Relationship Id="rId4" Type="http://schemas.openxmlformats.org/officeDocument/2006/relationships/tags" Target="../tags/tag24.xml"/><Relationship Id="rId3" Type="http://schemas.openxmlformats.org/officeDocument/2006/relationships/image" Target="../media/image17.png"/><Relationship Id="rId2" Type="http://schemas.openxmlformats.org/officeDocument/2006/relationships/tags" Target="../tags/tag2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7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1.xml"/><Relationship Id="rId5" Type="http://schemas.openxmlformats.org/officeDocument/2006/relationships/image" Target="../media/image22.png"/><Relationship Id="rId4" Type="http://schemas.openxmlformats.org/officeDocument/2006/relationships/tags" Target="../tags/tag30.xml"/><Relationship Id="rId3" Type="http://schemas.openxmlformats.org/officeDocument/2006/relationships/image" Target="../media/image21.png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5.xml"/><Relationship Id="rId5" Type="http://schemas.openxmlformats.org/officeDocument/2006/relationships/image" Target="../media/image24.png"/><Relationship Id="rId4" Type="http://schemas.openxmlformats.org/officeDocument/2006/relationships/tags" Target="../tags/tag34.xml"/><Relationship Id="rId3" Type="http://schemas.openxmlformats.org/officeDocument/2006/relationships/image" Target="../media/image23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9.xml"/><Relationship Id="rId5" Type="http://schemas.openxmlformats.org/officeDocument/2006/relationships/image" Target="../media/image26.png"/><Relationship Id="rId4" Type="http://schemas.openxmlformats.org/officeDocument/2006/relationships/tags" Target="../tags/tag38.xml"/><Relationship Id="rId3" Type="http://schemas.openxmlformats.org/officeDocument/2006/relationships/image" Target="../media/image25.pn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tags" Target="../tags/tag44.xml"/><Relationship Id="rId7" Type="http://schemas.openxmlformats.org/officeDocument/2006/relationships/image" Target="../media/image29.png"/><Relationship Id="rId6" Type="http://schemas.openxmlformats.org/officeDocument/2006/relationships/tags" Target="../tags/tag43.xml"/><Relationship Id="rId5" Type="http://schemas.openxmlformats.org/officeDocument/2006/relationships/image" Target="../media/image28.png"/><Relationship Id="rId4" Type="http://schemas.openxmlformats.org/officeDocument/2006/relationships/tags" Target="../tags/tag42.xml"/><Relationship Id="rId3" Type="http://schemas.openxmlformats.org/officeDocument/2006/relationships/image" Target="../media/image27.png"/><Relationship Id="rId2" Type="http://schemas.openxmlformats.org/officeDocument/2006/relationships/tags" Target="../tags/tag4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5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1960" y="1235075"/>
            <a:ext cx="5095240" cy="21939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466205" y="1235075"/>
            <a:ext cx="5124450" cy="21494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1960" y="4040505"/>
            <a:ext cx="3916045" cy="21939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51355" y="59436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70101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8306435" y="594360"/>
            <a:ext cx="2612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Enhanced Version 70001</a:t>
            </a:r>
            <a:endParaRPr lang="en-US" altLang="zh-CN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765415" y="4081780"/>
            <a:ext cx="3825240" cy="21526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747895" y="4415790"/>
            <a:ext cx="26276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The structures marked in red boxes were modified to make it stronger.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51355" y="51689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82535" y="516890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5690" y="1019810"/>
            <a:ext cx="3394075" cy="26219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582535" y="1019810"/>
            <a:ext cx="3255010" cy="26612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94765" y="3910330"/>
            <a:ext cx="2955925" cy="25768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874635" y="3916680"/>
            <a:ext cx="2814320" cy="257048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747895" y="4415790"/>
            <a:ext cx="2627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The structures marked in red boxes were modified to make it stronger.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51355" y="51689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747895" y="4415790"/>
            <a:ext cx="2627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The structures marked in red boxes were modified to make it stronger.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02005" y="1019810"/>
            <a:ext cx="4043680" cy="25450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041515" y="1046480"/>
            <a:ext cx="3950335" cy="2518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02005" y="3860800"/>
            <a:ext cx="3816985" cy="25977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318375" y="3860800"/>
            <a:ext cx="3807460" cy="260477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7583170" y="516890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51355" y="59436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747895" y="3909695"/>
            <a:ext cx="2627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The structures marked in red boxes were modified to make it stronger.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15925" y="2077720"/>
            <a:ext cx="5524500" cy="1222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477000" y="2037715"/>
            <a:ext cx="5218430" cy="1262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15925" y="5060950"/>
            <a:ext cx="5524500" cy="11791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379210" y="4960620"/>
            <a:ext cx="5316220" cy="120904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7583170" y="600075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51355" y="59436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671060" y="3353435"/>
            <a:ext cx="2627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The structures marked in red boxes were modified to make it stronger.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1795" y="1301750"/>
            <a:ext cx="3522345" cy="28600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51750" y="1149350"/>
            <a:ext cx="4202430" cy="28879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91795" y="4682490"/>
            <a:ext cx="4822825" cy="15379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722110" y="4639945"/>
            <a:ext cx="5132070" cy="158051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7583170" y="594360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51355" y="59436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508500" y="5455285"/>
            <a:ext cx="31692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Improve the structures in red boxes to make them more secure, and adjusted the order of assembly in some pieces.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82955" y="1439545"/>
            <a:ext cx="4378960" cy="3879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867400" y="1439545"/>
            <a:ext cx="5940425" cy="387985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7583170" y="594360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090295" y="138049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20980" y="2847975"/>
            <a:ext cx="263652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Improve the structures in red boxes to make them more secure, and reduced some pieces that fitted tightly.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133725" y="401955"/>
            <a:ext cx="8870950" cy="29337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133090" y="3547110"/>
            <a:ext cx="8871585" cy="293560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220980" y="4831080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231900" y="101981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67030" y="3323590"/>
            <a:ext cx="2627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The structures marked in red boxes were modified to make it stronger.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79065" y="271145"/>
            <a:ext cx="9218930" cy="2605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539490" y="3203575"/>
            <a:ext cx="8358505" cy="344360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67030" y="5103495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769745" y="368300"/>
            <a:ext cx="897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70101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838700" y="2028190"/>
            <a:ext cx="2627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The structures marked in red boxes were modified to make it stronger.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3350" y="963295"/>
            <a:ext cx="4569460" cy="2473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01585" y="963295"/>
            <a:ext cx="4388485" cy="24974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33350" y="3903980"/>
            <a:ext cx="4569460" cy="23952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402830" y="3927475"/>
            <a:ext cx="4587240" cy="239776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8206740" y="368300"/>
            <a:ext cx="317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Enhanced Version 70001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COMMONDATA" val="eyJoZGlkIjoiMjE4M2YzMTM5ZWUzYzFjMDFlNGFlNjU3MjdiNzZhOTkifQ=="/>
  <p:tag name="KSO_WPP_MARK_KEY" val="f9037095-f1be-4525-a06d-e393f9a72f7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944</Words>
  <Application>WPS 演示</Application>
  <PresentationFormat>宽屏</PresentationFormat>
  <Paragraphs>57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WVS</cp:lastModifiedBy>
  <cp:revision>8</cp:revision>
  <dcterms:created xsi:type="dcterms:W3CDTF">2023-07-12T02:27:00Z</dcterms:created>
  <dcterms:modified xsi:type="dcterms:W3CDTF">2023-07-17T08:35:36Z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91E813137A6C4E44A9FBA6D976A67099_13</vt:lpwstr>
  </property>
  <property fmtid="{D5CDD505-2E9C-101B-9397-08002B2CF9AE}" pid="3" name="KSOProductBuildVer">
    <vt:lpwstr>2052-11.1.0.14309</vt:lpwstr>
  </property>
</Properties>
</file>